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6" r:id="rId2"/>
    <p:sldId id="257" r:id="rId3"/>
    <p:sldId id="260" r:id="rId4"/>
    <p:sldId id="261" r:id="rId5"/>
    <p:sldId id="300" r:id="rId6"/>
    <p:sldId id="305" r:id="rId7"/>
    <p:sldId id="304" r:id="rId8"/>
    <p:sldId id="306" r:id="rId9"/>
    <p:sldId id="307" r:id="rId10"/>
    <p:sldId id="308" r:id="rId11"/>
    <p:sldId id="309" r:id="rId12"/>
    <p:sldId id="310" r:id="rId13"/>
    <p:sldId id="311" r:id="rId14"/>
    <p:sldId id="312" r:id="rId15"/>
    <p:sldId id="313" r:id="rId16"/>
    <p:sldId id="314" r:id="rId17"/>
    <p:sldId id="315" r:id="rId18"/>
  </p:sldIdLst>
  <p:sldSz cx="12192000" cy="6858000"/>
  <p:notesSz cx="10021888" cy="6888163"/>
  <p:embeddedFontLst>
    <p:embeddedFont>
      <p:font typeface="ONE 모바일고딕 Title" panose="00000500000000000000" pitchFamily="2" charset="-127"/>
      <p:regular r:id="rId21"/>
    </p:embeddedFont>
    <p:embeddedFont>
      <p:font typeface="Consolas" panose="020B0609020204030204" pitchFamily="49" charset="0"/>
      <p:regular r:id="rId22"/>
      <p:bold r:id="rId23"/>
      <p:italic r:id="rId24"/>
      <p:boldItalic r:id="rId25"/>
    </p:embeddedFont>
    <p:embeddedFont>
      <p:font typeface="맑은 고딕" panose="020B0503020000020004" pitchFamily="50" charset="-127"/>
      <p:regular r:id="rId26"/>
      <p:bold r:id="rId27"/>
    </p:embeddedFont>
    <p:embeddedFont>
      <p:font typeface="ONE 모바일고딕 Bold" panose="00000800000000000000" pitchFamily="2" charset="-127"/>
      <p:bold r:id="rId28"/>
    </p:embeddedFont>
    <p:embeddedFont>
      <p:font typeface="G마켓 산스 Bold" panose="02000000000000000000" pitchFamily="50" charset="-127"/>
      <p:regular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E1E1"/>
    <a:srgbClr val="F0F0F0"/>
    <a:srgbClr val="E99C11"/>
    <a:srgbClr val="5A8480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7A8604F-5CFB-4FA0-A4E4-07F6B52F1B84}" v="126" dt="2023-11-05T04:59:30.606"/>
    <p1510:client id="{D8C60E9B-AADC-4BCE-B7CD-D438DBC025B7}" v="16" dt="2023-11-05T07:09:06.015"/>
    <p1510:client id="{E163CBB2-9EC5-4C9E-82A7-0816E60DCEAD}" v="73" dt="2023-11-05T12:52:48.883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462" autoAdjust="0"/>
    <p:restoredTop sz="76307" autoAdjust="0"/>
  </p:normalViewPr>
  <p:slideViewPr>
    <p:cSldViewPr snapToGrid="0">
      <p:cViewPr varScale="1">
        <p:scale>
          <a:sx n="64" d="100"/>
          <a:sy n="64" d="100"/>
        </p:scale>
        <p:origin x="90" y="1158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commentAuthors" Target="commentAuthors.xml"/><Relationship Id="rId35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5:00:28.034" v="1843" actId="47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57:32.271" v="1739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3:58:54.108" v="4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D7A8604F-5CFB-4FA0-A4E4-07F6B52F1B84}" dt="2023-11-05T04:00:02.245" v="91" actId="14100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  <pc:docChgLst>
    <pc:chgData name="Dongju kim" userId="a637c5ad9c8e7177" providerId="LiveId" clId="{E163CBB2-9EC5-4C9E-82A7-0816E60DCEAD}"/>
    <pc:docChg chg="undo custSel addSld delSld modSld">
      <pc:chgData name="Dongju kim" userId="a637c5ad9c8e7177" providerId="LiveId" clId="{E163CBB2-9EC5-4C9E-82A7-0816E60DCEAD}" dt="2023-11-05T12:52:48.885" v="412" actId="20577"/>
      <pc:docMkLst>
        <pc:docMk/>
      </pc:docMkLst>
      <pc:sldChg chg="delSp modSp mod">
        <pc:chgData name="Dongju kim" userId="a637c5ad9c8e7177" providerId="LiveId" clId="{E163CBB2-9EC5-4C9E-82A7-0816E60DCEAD}" dt="2023-11-05T12:52:08.859" v="399" actId="478"/>
        <pc:sldMkLst>
          <pc:docMk/>
          <pc:sldMk cId="3779494914" sldId="257"/>
        </pc:sldMkLst>
        <pc:spChg chg="mod">
          <ac:chgData name="Dongju kim" userId="a637c5ad9c8e7177" providerId="LiveId" clId="{E163CBB2-9EC5-4C9E-82A7-0816E60DCEAD}" dt="2023-11-05T12:17:17.267" v="17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6:09.51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8:53.589" v="259" actId="6549"/>
          <ac:spMkLst>
            <pc:docMk/>
            <pc:sldMk cId="3779494914" sldId="257"/>
            <ac:spMk id="13" creationId="{00000000-0000-0000-0000-000000000000}"/>
          </ac:spMkLst>
        </pc:spChg>
        <pc:spChg chg="del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7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8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9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E163CBB2-9EC5-4C9E-82A7-0816E60DCEAD}" dt="2023-11-05T12:17:24.821" v="18"/>
        <pc:sldMkLst>
          <pc:docMk/>
          <pc:sldMk cId="2795672102" sldId="260"/>
        </pc:sldMkLst>
        <pc:spChg chg="mod">
          <ac:chgData name="Dongju kim" userId="a637c5ad9c8e7177" providerId="LiveId" clId="{E163CBB2-9EC5-4C9E-82A7-0816E60DCEAD}" dt="2023-11-05T12:17:24.821" v="18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E163CBB2-9EC5-4C9E-82A7-0816E60DCEAD}" dt="2023-11-05T12:19:45.284" v="71" actId="1076"/>
        <pc:sldMkLst>
          <pc:docMk/>
          <pc:sldMk cId="3826143929" sldId="261"/>
        </pc:sldMkLst>
        <pc:spChg chg="mod">
          <ac:chgData name="Dongju kim" userId="a637c5ad9c8e7177" providerId="LiveId" clId="{E163CBB2-9EC5-4C9E-82A7-0816E60DCEAD}" dt="2023-11-05T12:17:56.825" v="2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18:55.622" v="28"/>
          <ac:spMkLst>
            <pc:docMk/>
            <pc:sldMk cId="3826143929" sldId="261"/>
            <ac:spMk id="4" creationId="{65DCB7A6-9652-7650-FD51-5D802F0025AB}"/>
          </ac:spMkLst>
        </pc:spChg>
        <pc:spChg chg="mod">
          <ac:chgData name="Dongju kim" userId="a637c5ad9c8e7177" providerId="LiveId" clId="{E163CBB2-9EC5-4C9E-82A7-0816E60DCEAD}" dt="2023-11-05T12:19:45.284" v="71" actId="1076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8:30.333" v="25" actId="20577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 mod">
        <pc:chgData name="Dongju kim" userId="a637c5ad9c8e7177" providerId="LiveId" clId="{E163CBB2-9EC5-4C9E-82A7-0816E60DCEAD}" dt="2023-11-05T12:51:39.918" v="398" actId="47"/>
        <pc:sldMkLst>
          <pc:docMk/>
          <pc:sldMk cId="1121630887" sldId="282"/>
        </pc:sldMkLst>
        <pc:spChg chg="mod">
          <ac:chgData name="Dongju kim" userId="a637c5ad9c8e7177" providerId="LiveId" clId="{E163CBB2-9EC5-4C9E-82A7-0816E60DCEAD}" dt="2023-11-05T12:32:51.752" v="396"/>
          <ac:spMkLst>
            <pc:docMk/>
            <pc:sldMk cId="1121630887" sldId="28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911914864" sldId="28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911914864" sldId="283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2450773715" sldId="295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2450773715" sldId="295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179756715" sldId="299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179756715" sldId="299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163CBB2-9EC5-4C9E-82A7-0816E60DCEAD}" dt="2023-11-05T12:52:25.753" v="401"/>
        <pc:sldMkLst>
          <pc:docMk/>
          <pc:sldMk cId="2147695796" sldId="300"/>
        </pc:sldMkLst>
        <pc:spChg chg="del mod">
          <ac:chgData name="Dongju kim" userId="a637c5ad9c8e7177" providerId="LiveId" clId="{E163CBB2-9EC5-4C9E-82A7-0816E60DCEAD}" dt="2023-11-05T12:52:25.515" v="400" actId="478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2147695796" sldId="300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23:34.374" v="142" actId="14100"/>
          <ac:spMkLst>
            <pc:docMk/>
            <pc:sldMk cId="2147695796" sldId="300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25.753" v="401"/>
          <ac:spMkLst>
            <pc:docMk/>
            <pc:sldMk cId="2147695796" sldId="300"/>
            <ac:spMk id="5" creationId="{D77DB68E-8E92-8531-6C1F-AC83A4FB0116}"/>
          </ac:spMkLst>
        </pc:spChg>
        <pc:spChg chg="del">
          <ac:chgData name="Dongju kim" userId="a637c5ad9c8e7177" providerId="LiveId" clId="{E163CBB2-9EC5-4C9E-82A7-0816E60DCEAD}" dt="2023-11-05T12:20:49.147" v="75" actId="478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2:46.400" v="133" actId="14100"/>
          <ac:spMkLst>
            <pc:docMk/>
            <pc:sldMk cId="2147695796" sldId="300"/>
            <ac:spMk id="1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4268516563" sldId="301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4268516563" sldId="301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718251506" sldId="302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718251506" sldId="30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579125746" sldId="30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579125746" sldId="303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35.600" v="405"/>
        <pc:sldMkLst>
          <pc:docMk/>
          <pc:sldMk cId="1867769798" sldId="304"/>
        </pc:sldMkLst>
        <pc:spChg chg="del">
          <ac:chgData name="Dongju kim" userId="a637c5ad9c8e7177" providerId="LiveId" clId="{E163CBB2-9EC5-4C9E-82A7-0816E60DCEAD}" dt="2023-11-05T12:52:35.363" v="404" actId="478"/>
          <ac:spMkLst>
            <pc:docMk/>
            <pc:sldMk cId="1867769798" sldId="304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3:14.537" v="138" actId="255"/>
          <ac:spMkLst>
            <pc:docMk/>
            <pc:sldMk cId="1867769798" sldId="304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35.600" v="405"/>
          <ac:spMkLst>
            <pc:docMk/>
            <pc:sldMk cId="1867769798" sldId="304"/>
            <ac:spMk id="5" creationId="{645F07E7-FAAC-D80C-E231-237F2BDC018D}"/>
          </ac:spMkLst>
        </pc:spChg>
      </pc:sldChg>
      <pc:sldChg chg="addSp delSp modSp add mod">
        <pc:chgData name="Dongju kim" userId="a637c5ad9c8e7177" providerId="LiveId" clId="{E163CBB2-9EC5-4C9E-82A7-0816E60DCEAD}" dt="2023-11-05T12:52:30.896" v="403"/>
        <pc:sldMkLst>
          <pc:docMk/>
          <pc:sldMk cId="718523945" sldId="305"/>
        </pc:sldMkLst>
        <pc:spChg chg="del">
          <ac:chgData name="Dongju kim" userId="a637c5ad9c8e7177" providerId="LiveId" clId="{E163CBB2-9EC5-4C9E-82A7-0816E60DCEAD}" dt="2023-11-05T12:52:30.667" v="402" actId="478"/>
          <ac:spMkLst>
            <pc:docMk/>
            <pc:sldMk cId="718523945" sldId="305"/>
            <ac:spMk id="2" creationId="{00000000-0000-0000-0000-000000000000}"/>
          </ac:spMkLst>
        </pc:spChg>
        <pc:spChg chg="del">
          <ac:chgData name="Dongju kim" userId="a637c5ad9c8e7177" providerId="LiveId" clId="{E163CBB2-9EC5-4C9E-82A7-0816E60DCEAD}" dt="2023-11-05T12:23:44.683" v="144" actId="478"/>
          <ac:spMkLst>
            <pc:docMk/>
            <pc:sldMk cId="718523945" sldId="305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24:52.500" v="182" actId="6549"/>
          <ac:spMkLst>
            <pc:docMk/>
            <pc:sldMk cId="718523945" sldId="305"/>
            <ac:spMk id="5" creationId="{3C33F482-F02F-138C-0712-7A78FCDF5448}"/>
          </ac:spMkLst>
        </pc:spChg>
        <pc:spChg chg="add mod">
          <ac:chgData name="Dongju kim" userId="a637c5ad9c8e7177" providerId="LiveId" clId="{E163CBB2-9EC5-4C9E-82A7-0816E60DCEAD}" dt="2023-11-05T12:52:30.896" v="403"/>
          <ac:spMkLst>
            <pc:docMk/>
            <pc:sldMk cId="718523945" sldId="305"/>
            <ac:spMk id="6" creationId="{28B5608C-1BA8-C408-EEBC-90249A909CBB}"/>
          </ac:spMkLst>
        </pc:spChg>
      </pc:sldChg>
      <pc:sldChg chg="addSp delSp modSp add mod">
        <pc:chgData name="Dongju kim" userId="a637c5ad9c8e7177" providerId="LiveId" clId="{E163CBB2-9EC5-4C9E-82A7-0816E60DCEAD}" dt="2023-11-05T12:52:38.880" v="407"/>
        <pc:sldMkLst>
          <pc:docMk/>
          <pc:sldMk cId="1195710287" sldId="306"/>
        </pc:sldMkLst>
        <pc:spChg chg="del">
          <ac:chgData name="Dongju kim" userId="a637c5ad9c8e7177" providerId="LiveId" clId="{E163CBB2-9EC5-4C9E-82A7-0816E60DCEAD}" dt="2023-11-05T12:52:38.667" v="406" actId="478"/>
          <ac:spMkLst>
            <pc:docMk/>
            <pc:sldMk cId="1195710287" sldId="306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52:38.880" v="407"/>
          <ac:spMkLst>
            <pc:docMk/>
            <pc:sldMk cId="1195710287" sldId="306"/>
            <ac:spMk id="4" creationId="{0EF85CA7-F008-99D5-9561-59D1816BDC2B}"/>
          </ac:spMkLst>
        </pc:spChg>
        <pc:spChg chg="mod">
          <ac:chgData name="Dongju kim" userId="a637c5ad9c8e7177" providerId="LiveId" clId="{E163CBB2-9EC5-4C9E-82A7-0816E60DCEAD}" dt="2023-11-05T12:25:54.619" v="216" actId="20577"/>
          <ac:spMkLst>
            <pc:docMk/>
            <pc:sldMk cId="1195710287" sldId="306"/>
            <ac:spMk id="5" creationId="{3C33F482-F02F-138C-0712-7A78FCDF5448}"/>
          </ac:spMkLst>
        </pc:spChg>
        <pc:spChg chg="mod">
          <ac:chgData name="Dongju kim" userId="a637c5ad9c8e7177" providerId="LiveId" clId="{E163CBB2-9EC5-4C9E-82A7-0816E60DCEAD}" dt="2023-11-05T12:25:08.495" v="207"/>
          <ac:spMkLst>
            <pc:docMk/>
            <pc:sldMk cId="1195710287" sldId="306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42.874" v="408" actId="14100"/>
        <pc:sldMkLst>
          <pc:docMk/>
          <pc:sldMk cId="1821968412" sldId="307"/>
        </pc:sldMkLst>
        <pc:spChg chg="mod">
          <ac:chgData name="Dongju kim" userId="a637c5ad9c8e7177" providerId="LiveId" clId="{E163CBB2-9EC5-4C9E-82A7-0816E60DCEAD}" dt="2023-11-05T12:52:42.874" v="408" actId="14100"/>
          <ac:spMkLst>
            <pc:docMk/>
            <pc:sldMk cId="1821968412" sldId="307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31:22.632" v="275" actId="1076"/>
          <ac:spMkLst>
            <pc:docMk/>
            <pc:sldMk cId="1821968412" sldId="307"/>
            <ac:spMk id="4" creationId="{975FB208-3DEF-2768-D0FF-98750CE2222D}"/>
          </ac:spMkLst>
        </pc:spChg>
        <pc:spChg chg="del">
          <ac:chgData name="Dongju kim" userId="a637c5ad9c8e7177" providerId="LiveId" clId="{E163CBB2-9EC5-4C9E-82A7-0816E60DCEAD}" dt="2023-11-05T12:26:39.603" v="226" actId="478"/>
          <ac:spMkLst>
            <pc:docMk/>
            <pc:sldMk cId="1821968412" sldId="307"/>
            <ac:spMk id="5" creationId="{3C33F482-F02F-138C-0712-7A78FCDF5448}"/>
          </ac:spMkLst>
        </pc:spChg>
        <pc:spChg chg="add del">
          <ac:chgData name="Dongju kim" userId="a637c5ad9c8e7177" providerId="LiveId" clId="{E163CBB2-9EC5-4C9E-82A7-0816E60DCEAD}" dt="2023-11-05T12:27:18.364" v="235" actId="22"/>
          <ac:spMkLst>
            <pc:docMk/>
            <pc:sldMk cId="1821968412" sldId="307"/>
            <ac:spMk id="7" creationId="{0D9681B1-33DE-8655-6485-D16677B11010}"/>
          </ac:spMkLst>
        </pc:spChg>
        <pc:spChg chg="add mod">
          <ac:chgData name="Dongju kim" userId="a637c5ad9c8e7177" providerId="LiveId" clId="{E163CBB2-9EC5-4C9E-82A7-0816E60DCEAD}" dt="2023-11-05T12:28:13.348" v="256"/>
          <ac:spMkLst>
            <pc:docMk/>
            <pc:sldMk cId="1821968412" sldId="307"/>
            <ac:spMk id="8" creationId="{4ED849C8-FB87-9792-6A7E-058A531A5D3B}"/>
          </ac:spMkLst>
        </pc:spChg>
        <pc:spChg chg="del">
          <ac:chgData name="Dongju kim" userId="a637c5ad9c8e7177" providerId="LiveId" clId="{E163CBB2-9EC5-4C9E-82A7-0816E60DCEAD}" dt="2023-11-05T12:26:38.539" v="225" actId="478"/>
          <ac:spMkLst>
            <pc:docMk/>
            <pc:sldMk cId="1821968412" sldId="307"/>
            <ac:spMk id="13" creationId="{00000000-0000-0000-0000-000000000000}"/>
          </ac:spMkLst>
        </pc:spChg>
        <pc:picChg chg="add mod">
          <ac:chgData name="Dongju kim" userId="a637c5ad9c8e7177" providerId="LiveId" clId="{E163CBB2-9EC5-4C9E-82A7-0816E60DCEAD}" dt="2023-11-05T12:28:18.064" v="258" actId="1076"/>
          <ac:picMkLst>
            <pc:docMk/>
            <pc:sldMk cId="1821968412" sldId="307"/>
            <ac:picMk id="1026" creationId="{9D9068B8-AFCF-744D-A745-A07D31249C1D}"/>
          </ac:picMkLst>
        </pc:picChg>
      </pc:sldChg>
      <pc:sldChg chg="addSp delSp modSp add mod">
        <pc:chgData name="Dongju kim" userId="a637c5ad9c8e7177" providerId="LiveId" clId="{E163CBB2-9EC5-4C9E-82A7-0816E60DCEAD}" dt="2023-11-05T12:52:48.885" v="412" actId="20577"/>
        <pc:sldMkLst>
          <pc:docMk/>
          <pc:sldMk cId="764563995" sldId="308"/>
        </pc:sldMkLst>
        <pc:spChg chg="mod">
          <ac:chgData name="Dongju kim" userId="a637c5ad9c8e7177" providerId="LiveId" clId="{E163CBB2-9EC5-4C9E-82A7-0816E60DCEAD}" dt="2023-11-05T12:52:48.885" v="412" actId="20577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32:36.197" v="395"/>
          <ac:spMkLst>
            <pc:docMk/>
            <pc:sldMk cId="76456399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31:44.421" v="276" actId="6549"/>
          <ac:spMkLst>
            <pc:docMk/>
            <pc:sldMk cId="764563995" sldId="308"/>
            <ac:spMk id="5" creationId="{33596836-0B16-03DE-E933-E9B50DDC06AB}"/>
          </ac:spMkLst>
        </pc:spChg>
        <pc:spChg chg="mod">
          <ac:chgData name="Dongju kim" userId="a637c5ad9c8e7177" providerId="LiveId" clId="{E163CBB2-9EC5-4C9E-82A7-0816E60DCEAD}" dt="2023-11-05T12:31:54.581" v="277" actId="6549"/>
          <ac:spMkLst>
            <pc:docMk/>
            <pc:sldMk cId="764563995" sldId="308"/>
            <ac:spMk id="8" creationId="{4ED849C8-FB87-9792-6A7E-058A531A5D3B}"/>
          </ac:spMkLst>
        </pc:spChg>
        <pc:picChg chg="del">
          <ac:chgData name="Dongju kim" userId="a637c5ad9c8e7177" providerId="LiveId" clId="{E163CBB2-9EC5-4C9E-82A7-0816E60DCEAD}" dt="2023-11-05T12:30:31.643" v="267" actId="478"/>
          <ac:picMkLst>
            <pc:docMk/>
            <pc:sldMk cId="764563995" sldId="308"/>
            <ac:picMk id="1026" creationId="{9D9068B8-AFCF-744D-A745-A07D31249C1D}"/>
          </ac:picMkLst>
        </pc:picChg>
      </pc:sldChg>
      <pc:sldChg chg="addSp delSp modSp add del mod">
        <pc:chgData name="Dongju kim" userId="a637c5ad9c8e7177" providerId="LiveId" clId="{E163CBB2-9EC5-4C9E-82A7-0816E60DCEAD}" dt="2023-11-05T12:27:48.999" v="242" actId="47"/>
        <pc:sldMkLst>
          <pc:docMk/>
          <pc:sldMk cId="2039787505" sldId="308"/>
        </pc:sldMkLst>
        <pc:spChg chg="del">
          <ac:chgData name="Dongju kim" userId="a637c5ad9c8e7177" providerId="LiveId" clId="{E163CBB2-9EC5-4C9E-82A7-0816E60DCEAD}" dt="2023-11-05T12:27:33.683" v="237" actId="478"/>
          <ac:spMkLst>
            <pc:docMk/>
            <pc:sldMk cId="203978750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27:47.634" v="241" actId="255"/>
          <ac:spMkLst>
            <pc:docMk/>
            <pc:sldMk cId="2039787505" sldId="308"/>
            <ac:spMk id="5" creationId="{365AD895-C1AC-4AB2-3A97-5FF95DFE54E2}"/>
          </ac:spMkLst>
        </pc:spChg>
        <pc:picChg chg="del">
          <ac:chgData name="Dongju kim" userId="a637c5ad9c8e7177" providerId="LiveId" clId="{E163CBB2-9EC5-4C9E-82A7-0816E60DCEAD}" dt="2023-11-05T12:27:33.683" v="237" actId="478"/>
          <ac:picMkLst>
            <pc:docMk/>
            <pc:sldMk cId="2039787505" sldId="308"/>
            <ac:picMk id="1026" creationId="{9D9068B8-AFCF-744D-A745-A07D31249C1D}"/>
          </ac:picMkLst>
        </pc:picChg>
      </pc:sldChg>
    </pc:docChg>
  </pc:docChgLst>
  <pc:docChgLst>
    <pc:chgData name="Dongju kim" userId="a637c5ad9c8e7177" providerId="LiveId" clId="{D8C60E9B-AADC-4BCE-B7CD-D438DBC025B7}"/>
    <pc:docChg chg="undo custSel addSld delSld modSld">
      <pc:chgData name="Dongju kim" userId="a637c5ad9c8e7177" providerId="LiveId" clId="{D8C60E9B-AADC-4BCE-B7CD-D438DBC025B7}" dt="2023-11-05T07:09:10.972" v="494" actId="12788"/>
      <pc:docMkLst>
        <pc:docMk/>
      </pc:docMkLst>
      <pc:sldChg chg="delSp modSp mod">
        <pc:chgData name="Dongju kim" userId="a637c5ad9c8e7177" providerId="LiveId" clId="{D8C60E9B-AADC-4BCE-B7CD-D438DBC025B7}" dt="2023-11-05T06:47:48.206" v="24"/>
        <pc:sldMkLst>
          <pc:docMk/>
          <pc:sldMk cId="3779494914" sldId="257"/>
        </pc:sldMkLst>
        <pc:spChg chg="mod">
          <ac:chgData name="Dongju kim" userId="a637c5ad9c8e7177" providerId="LiveId" clId="{D8C60E9B-AADC-4BCE-B7CD-D438DBC025B7}" dt="2023-11-05T06:46:05.466" v="1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4:27.101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D8C60E9B-AADC-4BCE-B7CD-D438DBC025B7}" dt="2023-11-05T06:45:04.318" v="17" actId="478"/>
          <ac:spMkLst>
            <pc:docMk/>
            <pc:sldMk cId="3779494914" sldId="257"/>
            <ac:spMk id="5" creationId="{5CFA7A59-3CC7-5826-FAB0-5807984D9D4A}"/>
          </ac:spMkLst>
        </pc:spChg>
        <pc:spChg chg="mod">
          <ac:chgData name="Dongju kim" userId="a637c5ad9c8e7177" providerId="LiveId" clId="{D8C60E9B-AADC-4BCE-B7CD-D438DBC025B7}" dt="2023-11-05T06:44:52.436" v="16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26.351" v="19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48.206" v="24"/>
          <ac:spMkLst>
            <pc:docMk/>
            <pc:sldMk cId="3779494914" sldId="257"/>
            <ac:spMk id="19" creationId="{00000000-0000-0000-0000-000000000000}"/>
          </ac:spMkLst>
        </pc:spChg>
      </pc:sldChg>
      <pc:sldChg chg="modSp mod">
        <pc:chgData name="Dongju kim" userId="a637c5ad9c8e7177" providerId="LiveId" clId="{D8C60E9B-AADC-4BCE-B7CD-D438DBC025B7}" dt="2023-11-05T06:48:10.790" v="25"/>
        <pc:sldMkLst>
          <pc:docMk/>
          <pc:sldMk cId="2795672102" sldId="260"/>
        </pc:sldMkLst>
        <pc:spChg chg="mod">
          <ac:chgData name="Dongju kim" userId="a637c5ad9c8e7177" providerId="LiveId" clId="{D8C60E9B-AADC-4BCE-B7CD-D438DBC025B7}" dt="2023-11-05T06:48:10.790" v="25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D8C60E9B-AADC-4BCE-B7CD-D438DBC025B7}" dt="2023-11-05T06:49:15.014" v="114" actId="20577"/>
        <pc:sldMkLst>
          <pc:docMk/>
          <pc:sldMk cId="3826143929" sldId="261"/>
        </pc:sldMkLst>
        <pc:spChg chg="mod">
          <ac:chgData name="Dongju kim" userId="a637c5ad9c8e7177" providerId="LiveId" clId="{D8C60E9B-AADC-4BCE-B7CD-D438DBC025B7}" dt="2023-11-05T06:48:24.262" v="2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15.526" v="26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9:15.014" v="114" actId="2057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48.550" v="93" actId="20577"/>
          <ac:spMkLst>
            <pc:docMk/>
            <pc:sldMk cId="3826143929" sldId="261"/>
            <ac:spMk id="13" creationId="{00000000-0000-0000-0000-000000000000}"/>
          </ac:spMkLst>
        </pc:spChg>
        <pc:graphicFrameChg chg="del">
          <ac:chgData name="Dongju kim" userId="a637c5ad9c8e7177" providerId="LiveId" clId="{D8C60E9B-AADC-4BCE-B7CD-D438DBC025B7}" dt="2023-11-05T06:48:51.222" v="94" actId="478"/>
          <ac:graphicFrameMkLst>
            <pc:docMk/>
            <pc:sldMk cId="3826143929" sldId="261"/>
            <ac:graphicFrameMk id="6" creationId="{055E8317-F8DD-C5D9-75C1-1F4D209C0099}"/>
          </ac:graphicFrameMkLst>
        </pc:graphicFrameChg>
      </pc:sldChg>
      <pc:sldChg chg="modSp mod">
        <pc:chgData name="Dongju kim" userId="a637c5ad9c8e7177" providerId="LiveId" clId="{D8C60E9B-AADC-4BCE-B7CD-D438DBC025B7}" dt="2023-11-05T06:52:36.528" v="230"/>
        <pc:sldMkLst>
          <pc:docMk/>
          <pc:sldMk cId="1121630887" sldId="282"/>
        </pc:sldMkLst>
        <pc:spChg chg="mod">
          <ac:chgData name="Dongju kim" userId="a637c5ad9c8e7177" providerId="LiveId" clId="{D8C60E9B-AADC-4BCE-B7CD-D438DBC025B7}" dt="2023-11-05T06:52:36.528" v="230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8C60E9B-AADC-4BCE-B7CD-D438DBC025B7}" dt="2023-11-05T06:54:38.338" v="366" actId="1076"/>
        <pc:sldMkLst>
          <pc:docMk/>
          <pc:sldMk cId="3911914864" sldId="283"/>
        </pc:sldMkLst>
        <pc:spChg chg="mod">
          <ac:chgData name="Dongju kim" userId="a637c5ad9c8e7177" providerId="LiveId" clId="{D8C60E9B-AADC-4BCE-B7CD-D438DBC025B7}" dt="2023-11-05T06:52:54.606" v="23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41.747" v="23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42.647" v="361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04.574" v="236" actId="20577"/>
          <ac:spMkLst>
            <pc:docMk/>
            <pc:sldMk cId="3911914864" sldId="28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6:54:38.338" v="366" actId="1076"/>
          <ac:picMkLst>
            <pc:docMk/>
            <pc:sldMk cId="3911914864" sldId="283"/>
            <ac:picMk id="5" creationId="{40537371-E94C-2F57-24B8-278CB8AC306C}"/>
          </ac:picMkLst>
        </pc:picChg>
        <pc:picChg chg="del">
          <ac:chgData name="Dongju kim" userId="a637c5ad9c8e7177" providerId="LiveId" clId="{D8C60E9B-AADC-4BCE-B7CD-D438DBC025B7}" dt="2023-11-05T06:53:44.022" v="362" actId="478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8C60E9B-AADC-4BCE-B7CD-D438DBC025B7}" dt="2023-11-05T07:02:52.374" v="430" actId="47"/>
        <pc:sldMkLst>
          <pc:docMk/>
          <pc:sldMk cId="3249175555" sldId="286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3295690" sldId="287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600842681" sldId="288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00380706" sldId="289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901885452" sldId="290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86443180" sldId="291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77182389" sldId="293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013533437" sldId="294"/>
        </pc:sldMkLst>
      </pc:sldChg>
      <pc:sldChg chg="addSp delSp modSp mod">
        <pc:chgData name="Dongju kim" userId="a637c5ad9c8e7177" providerId="LiveId" clId="{D8C60E9B-AADC-4BCE-B7CD-D438DBC025B7}" dt="2023-11-05T07:02:44.036" v="429"/>
        <pc:sldMkLst>
          <pc:docMk/>
          <pc:sldMk cId="2450773715" sldId="295"/>
        </pc:sldMkLst>
        <pc:spChg chg="mod">
          <ac:chgData name="Dongju kim" userId="a637c5ad9c8e7177" providerId="LiveId" clId="{D8C60E9B-AADC-4BCE-B7CD-D438DBC025B7}" dt="2023-11-05T07:01:38.521" v="414" actId="14100"/>
          <ac:spMkLst>
            <pc:docMk/>
            <pc:sldMk cId="2450773715" sldId="295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1:24.626" v="412"/>
          <ac:spMkLst>
            <pc:docMk/>
            <pc:sldMk cId="2450773715" sldId="295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2:44.036" v="429"/>
          <ac:spMkLst>
            <pc:docMk/>
            <pc:sldMk cId="2450773715" sldId="295"/>
            <ac:spMk id="4" creationId="{A417B4AC-6F31-3B51-D602-348A1A32332C}"/>
          </ac:spMkLst>
        </pc:spChg>
        <pc:spChg chg="add mod">
          <ac:chgData name="Dongju kim" userId="a637c5ad9c8e7177" providerId="LiveId" clId="{D8C60E9B-AADC-4BCE-B7CD-D438DBC025B7}" dt="2023-11-05T07:02:34.070" v="428" actId="20577"/>
          <ac:spMkLst>
            <pc:docMk/>
            <pc:sldMk cId="2450773715" sldId="295"/>
            <ac:spMk id="5" creationId="{B5FD8D8B-0583-AC78-B089-55855F836C8E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7:02:05.335" v="420" actId="478"/>
          <ac:picMkLst>
            <pc:docMk/>
            <pc:sldMk cId="2450773715" sldId="295"/>
            <ac:picMk id="7" creationId="{9375799A-C2FD-E322-57EF-1FE686BD239D}"/>
          </ac:picMkLst>
        </pc:picChg>
      </pc:sldChg>
      <pc:sldChg chg="addSp delSp modSp mod">
        <pc:chgData name="Dongju kim" userId="a637c5ad9c8e7177" providerId="LiveId" clId="{D8C60E9B-AADC-4BCE-B7CD-D438DBC025B7}" dt="2023-11-05T07:09:10.972" v="494" actId="12788"/>
        <pc:sldMkLst>
          <pc:docMk/>
          <pc:sldMk cId="179756715" sldId="299"/>
        </pc:sldMkLst>
        <pc:spChg chg="mod">
          <ac:chgData name="Dongju kim" userId="a637c5ad9c8e7177" providerId="LiveId" clId="{D8C60E9B-AADC-4BCE-B7CD-D438DBC025B7}" dt="2023-11-05T07:06:16.915" v="442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6:11.906" v="441"/>
          <ac:spMkLst>
            <pc:docMk/>
            <pc:sldMk cId="179756715" sldId="299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7:59.935" v="479" actId="164"/>
          <ac:spMkLst>
            <pc:docMk/>
            <pc:sldMk cId="179756715" sldId="299"/>
            <ac:spMk id="7" creationId="{D585825D-CD0D-D94C-4A0D-6B19F444CD5A}"/>
          </ac:spMkLst>
        </pc:spChg>
        <pc:spChg chg="mod">
          <ac:chgData name="Dongju kim" userId="a637c5ad9c8e7177" providerId="LiveId" clId="{D8C60E9B-AADC-4BCE-B7CD-D438DBC025B7}" dt="2023-11-05T07:06:35.497" v="447"/>
          <ac:spMkLst>
            <pc:docMk/>
            <pc:sldMk cId="179756715" sldId="299"/>
            <ac:spMk id="10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9:04.191" v="492" actId="164"/>
          <ac:spMkLst>
            <pc:docMk/>
            <pc:sldMk cId="179756715" sldId="299"/>
            <ac:spMk id="12" creationId="{6FCBAF55-3121-8A8B-FD28-22212C757471}"/>
          </ac:spMkLst>
        </pc:spChg>
        <pc:spChg chg="mod">
          <ac:chgData name="Dongju kim" userId="a637c5ad9c8e7177" providerId="LiveId" clId="{D8C60E9B-AADC-4BCE-B7CD-D438DBC025B7}" dt="2023-11-05T07:06:29.118" v="446" actId="20577"/>
          <ac:spMkLst>
            <pc:docMk/>
            <pc:sldMk cId="179756715" sldId="299"/>
            <ac:spMk id="13" creationId="{00000000-0000-0000-0000-000000000000}"/>
          </ac:spMkLst>
        </pc:s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8" creationId="{B563CC2D-5EF5-1F1C-3882-BF41B7D2BFDA}"/>
          </ac:grpSpMkLst>
        </pc:gr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14" creationId="{D727F833-D03D-7CEE-0C79-92BB0E6B6E62}"/>
          </ac:grpSpMkLst>
        </pc:grpChg>
        <pc:grpChg chg="add mod">
          <ac:chgData name="Dongju kim" userId="a637c5ad9c8e7177" providerId="LiveId" clId="{D8C60E9B-AADC-4BCE-B7CD-D438DBC025B7}" dt="2023-11-05T07:09:10.972" v="494" actId="12788"/>
          <ac:grpSpMkLst>
            <pc:docMk/>
            <pc:sldMk cId="179756715" sldId="299"/>
            <ac:grpSpMk id="15" creationId="{BAB55C04-43B1-E94B-DEB4-4520992D24FD}"/>
          </ac:grpSpMkLst>
        </pc:grpChg>
        <pc:picChg chg="del">
          <ac:chgData name="Dongju kim" userId="a637c5ad9c8e7177" providerId="LiveId" clId="{D8C60E9B-AADC-4BCE-B7CD-D438DBC025B7}" dt="2023-11-05T07:06:37.414" v="448" actId="478"/>
          <ac:picMkLst>
            <pc:docMk/>
            <pc:sldMk cId="179756715" sldId="299"/>
            <ac:picMk id="5" creationId="{A076E1C7-D9CE-3025-55FE-1804790B06EC}"/>
          </ac:picMkLst>
        </pc:picChg>
        <pc:picChg chg="add mod">
          <ac:chgData name="Dongju kim" userId="a637c5ad9c8e7177" providerId="LiveId" clId="{D8C60E9B-AADC-4BCE-B7CD-D438DBC025B7}" dt="2023-11-05T07:07:59.935" v="479" actId="164"/>
          <ac:picMkLst>
            <pc:docMk/>
            <pc:sldMk cId="179756715" sldId="299"/>
            <ac:picMk id="6" creationId="{CDAE6A79-B577-4746-A6C0-C8CAE6B957BE}"/>
          </ac:picMkLst>
        </pc:picChg>
        <pc:picChg chg="add mod">
          <ac:chgData name="Dongju kim" userId="a637c5ad9c8e7177" providerId="LiveId" clId="{D8C60E9B-AADC-4BCE-B7CD-D438DBC025B7}" dt="2023-11-05T07:09:04.191" v="492" actId="164"/>
          <ac:picMkLst>
            <pc:docMk/>
            <pc:sldMk cId="179756715" sldId="299"/>
            <ac:picMk id="11" creationId="{495AF9E8-688D-F44B-5641-B650E7228521}"/>
          </ac:picMkLst>
        </pc:picChg>
      </pc:sldChg>
      <pc:sldChg chg="modSp add mod">
        <pc:chgData name="Dongju kim" userId="a637c5ad9c8e7177" providerId="LiveId" clId="{D8C60E9B-AADC-4BCE-B7CD-D438DBC025B7}" dt="2023-11-05T06:52:05.237" v="228" actId="20577"/>
        <pc:sldMkLst>
          <pc:docMk/>
          <pc:sldMk cId="2147695796" sldId="300"/>
        </pc:sldMkLst>
        <pc:spChg chg="mod">
          <ac:chgData name="Dongju kim" userId="a637c5ad9c8e7177" providerId="LiveId" clId="{D8C60E9B-AADC-4BCE-B7CD-D438DBC025B7}" dt="2023-11-05T06:49:40.678" v="118" actId="14100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1.046" v="227" actId="6549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5.237" v="228" actId="20577"/>
          <ac:spMkLst>
            <pc:docMk/>
            <pc:sldMk cId="2147695796" sldId="30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8C60E9B-AADC-4BCE-B7CD-D438DBC025B7}" dt="2023-11-05T06:57:39.429" v="385"/>
        <pc:sldMkLst>
          <pc:docMk/>
          <pc:sldMk cId="4268516563" sldId="301"/>
        </pc:sldMkLst>
        <pc:spChg chg="add mod">
          <ac:chgData name="Dongju kim" userId="a637c5ad9c8e7177" providerId="LiveId" clId="{D8C60E9B-AADC-4BCE-B7CD-D438DBC025B7}" dt="2023-11-05T06:57:39.429" v="385"/>
          <ac:spMkLst>
            <pc:docMk/>
            <pc:sldMk cId="4268516563" sldId="301"/>
            <ac:spMk id="4" creationId="{9BC3A6B9-38E3-3FED-AFC9-C327CB78390C}"/>
          </ac:spMkLst>
        </pc:spChg>
        <pc:spChg chg="add mod">
          <ac:chgData name="Dongju kim" userId="a637c5ad9c8e7177" providerId="LiveId" clId="{D8C60E9B-AADC-4BCE-B7CD-D438DBC025B7}" dt="2023-11-05T06:56:22.199" v="384" actId="20577"/>
          <ac:spMkLst>
            <pc:docMk/>
            <pc:sldMk cId="4268516563" sldId="301"/>
            <ac:spMk id="6" creationId="{087C9364-459B-FFA6-8294-24402D3D8C8B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6:55:41.414" v="374" actId="478"/>
          <ac:picMkLst>
            <pc:docMk/>
            <pc:sldMk cId="4268516563" sldId="301"/>
            <ac:picMk id="5" creationId="{40537371-E94C-2F57-24B8-278CB8AC306C}"/>
          </ac:picMkLst>
        </pc:picChg>
      </pc:sldChg>
      <pc:sldChg chg="addSp delSp modSp add mod">
        <pc:chgData name="Dongju kim" userId="a637c5ad9c8e7177" providerId="LiveId" clId="{D8C60E9B-AADC-4BCE-B7CD-D438DBC025B7}" dt="2023-11-05T07:00:45.942" v="410" actId="1035"/>
        <pc:sldMkLst>
          <pc:docMk/>
          <pc:sldMk cId="718251506" sldId="302"/>
        </pc:sldMkLst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4" creationId="{9BC3A6B9-38E3-3FED-AFC9-C327CB78390C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6" creationId="{087C9364-459B-FFA6-8294-24402D3D8C8B}"/>
          </ac:spMkLst>
        </pc:spChg>
        <pc:spChg chg="mod topLvl">
          <ac:chgData name="Dongju kim" userId="a637c5ad9c8e7177" providerId="LiveId" clId="{D8C60E9B-AADC-4BCE-B7CD-D438DBC025B7}" dt="2023-11-05T07:00:45.942" v="410" actId="1035"/>
          <ac:spMkLst>
            <pc:docMk/>
            <pc:sldMk cId="718251506" sldId="302"/>
            <ac:spMk id="7" creationId="{8EDE947F-7594-FC61-7913-394CD76A1ED3}"/>
          </ac:spMkLst>
        </pc:spChg>
        <pc:spChg chg="del mod topLvl">
          <ac:chgData name="Dongju kim" userId="a637c5ad9c8e7177" providerId="LiveId" clId="{D8C60E9B-AADC-4BCE-B7CD-D438DBC025B7}" dt="2023-11-05T07:00:38.894" v="402" actId="478"/>
          <ac:spMkLst>
            <pc:docMk/>
            <pc:sldMk cId="718251506" sldId="302"/>
            <ac:spMk id="8" creationId="{15CB9059-B67B-E8C2-4B66-99DFD94A253D}"/>
          </ac:spMkLst>
        </pc:spChg>
        <pc:spChg chg="del mod">
          <ac:chgData name="Dongju kim" userId="a637c5ad9c8e7177" providerId="LiveId" clId="{D8C60E9B-AADC-4BCE-B7CD-D438DBC025B7}" dt="2023-11-05T07:00:33.110" v="401" actId="478"/>
          <ac:spMkLst>
            <pc:docMk/>
            <pc:sldMk cId="718251506" sldId="302"/>
            <ac:spMk id="9" creationId="{B052F8D5-E516-573F-7B4A-0CA1D318A784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8:14.987" v="387"/>
          <ac:spMkLst>
            <pc:docMk/>
            <pc:sldMk cId="718251506" sldId="302"/>
            <ac:spMk id="13" creationId="{00000000-0000-0000-0000-000000000000}"/>
          </ac:spMkLst>
        </pc:spChg>
        <pc:grpChg chg="add del mod">
          <ac:chgData name="Dongju kim" userId="a637c5ad9c8e7177" providerId="LiveId" clId="{D8C60E9B-AADC-4BCE-B7CD-D438DBC025B7}" dt="2023-11-05T07:00:38.894" v="402" actId="478"/>
          <ac:grpSpMkLst>
            <pc:docMk/>
            <pc:sldMk cId="718251506" sldId="302"/>
            <ac:grpSpMk id="5" creationId="{05AA05E2-9478-C026-241F-C13241F2820F}"/>
          </ac:grpSpMkLst>
        </pc:grpChg>
      </pc:sldChg>
      <pc:sldChg chg="addSp modSp add mod">
        <pc:chgData name="Dongju kim" userId="a637c5ad9c8e7177" providerId="LiveId" clId="{D8C60E9B-AADC-4BCE-B7CD-D438DBC025B7}" dt="2023-11-05T07:05:48.427" v="440" actId="14100"/>
        <pc:sldMkLst>
          <pc:docMk/>
          <pc:sldMk cId="3579125746" sldId="303"/>
        </pc:sldMkLst>
        <pc:spChg chg="mod">
          <ac:chgData name="Dongju kim" userId="a637c5ad9c8e7177" providerId="LiveId" clId="{D8C60E9B-AADC-4BCE-B7CD-D438DBC025B7}" dt="2023-11-05T07:02:59.354" v="432"/>
          <ac:spMkLst>
            <pc:docMk/>
            <pc:sldMk cId="3579125746" sldId="30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5:48.427" v="440" actId="14100"/>
          <ac:spMkLst>
            <pc:docMk/>
            <pc:sldMk cId="3579125746" sldId="303"/>
            <ac:spMk id="7" creationId="{8EDE947F-7594-FC61-7913-394CD76A1ED3}"/>
          </ac:spMkLst>
        </pc:spChg>
        <pc:spChg chg="mod">
          <ac:chgData name="Dongju kim" userId="a637c5ad9c8e7177" providerId="LiveId" clId="{D8C60E9B-AADC-4BCE-B7CD-D438DBC025B7}" dt="2023-11-05T07:03:06.051" v="433"/>
          <ac:spMkLst>
            <pc:docMk/>
            <pc:sldMk cId="3579125746" sldId="30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7:05:42.069" v="439" actId="208"/>
          <ac:picMkLst>
            <pc:docMk/>
            <pc:sldMk cId="3579125746" sldId="303"/>
            <ac:picMk id="5" creationId="{EC5A5EAA-A9FD-0941-A556-8086766DF262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16562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07261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15608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87612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846673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16436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78387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1760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52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4594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7463579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40876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928906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5566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84743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r>
              <a:rPr lang="en-US" altLang="ko-KR" dirty="0">
                <a:latin typeface="+mj-ea"/>
                <a:ea typeface="+mj-ea"/>
              </a:rPr>
              <a:t/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 생성하기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9" y="1196975"/>
            <a:ext cx="339274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</a:t>
            </a:r>
            <a:r>
              <a:rPr lang="ko-KR" altLang="en-US" sz="2400" dirty="0">
                <a:latin typeface="+mj-ea"/>
                <a:ea typeface="+mj-ea"/>
              </a:rPr>
              <a:t>컴포넌트 생성하기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75FB208-3DEF-2768-D0FF-98750CE2222D}"/>
              </a:ext>
            </a:extLst>
          </p:cNvPr>
          <p:cNvSpPr txBox="1"/>
          <p:nvPr/>
        </p:nvSpPr>
        <p:spPr>
          <a:xfrm>
            <a:off x="5795318" y="2135665"/>
            <a:ext cx="54122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 err="1">
                <a:latin typeface="+mn-ea"/>
              </a:rPr>
              <a:t>Myheader</a:t>
            </a:r>
            <a:r>
              <a:rPr lang="en-US" altLang="ko-KR" sz="2000" dirty="0">
                <a:latin typeface="+mn-ea"/>
              </a:rPr>
              <a:t>, </a:t>
            </a:r>
            <a:r>
              <a:rPr lang="en-US" altLang="ko-KR" sz="2000" dirty="0" err="1">
                <a:latin typeface="+mn-ea"/>
              </a:rPr>
              <a:t>Mynav</a:t>
            </a:r>
            <a:r>
              <a:rPr lang="en-US" altLang="ko-KR" sz="2000" dirty="0">
                <a:latin typeface="+mn-ea"/>
              </a:rPr>
              <a:t>, </a:t>
            </a:r>
            <a:r>
              <a:rPr lang="en-US" altLang="ko-KR" sz="2000" dirty="0" err="1">
                <a:latin typeface="+mn-ea"/>
              </a:rPr>
              <a:t>Myarticle</a:t>
            </a:r>
            <a:r>
              <a:rPr lang="en-US" altLang="ko-KR" sz="2000" dirty="0">
                <a:latin typeface="+mn-ea"/>
              </a:rPr>
              <a:t> </a:t>
            </a:r>
            <a:r>
              <a:rPr lang="ko-KR" altLang="en-US" sz="2000" dirty="0">
                <a:latin typeface="+mn-ea"/>
              </a:rPr>
              <a:t>컴포넌트를 생성하고 </a:t>
            </a:r>
            <a:r>
              <a:rPr lang="en-US" altLang="ko-KR" sz="2000" dirty="0">
                <a:latin typeface="+mn-ea"/>
              </a:rPr>
              <a:t>App </a:t>
            </a:r>
            <a:r>
              <a:rPr lang="ko-KR" altLang="en-US" sz="2000" dirty="0">
                <a:latin typeface="+mn-ea"/>
              </a:rPr>
              <a:t>컴포넌트에서 </a:t>
            </a:r>
            <a:r>
              <a:rPr lang="ko-KR" altLang="en-US" sz="2000" dirty="0" smtClean="0">
                <a:latin typeface="+mn-ea"/>
              </a:rPr>
              <a:t>불러온다</a:t>
            </a:r>
            <a:endParaRPr lang="ko-KR" altLang="en-US" sz="2000" dirty="0"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ED849C8-FB87-9792-6A7E-058A531A5D3B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컴포넌트 생성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3596836-0B16-03DE-E933-E9B50DDC06AB}"/>
              </a:ext>
            </a:extLst>
          </p:cNvPr>
          <p:cNvSpPr/>
          <p:nvPr/>
        </p:nvSpPr>
        <p:spPr>
          <a:xfrm>
            <a:off x="1889324" y="2271789"/>
            <a:ext cx="3807142" cy="2880851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App </a:t>
            </a:r>
            <a:r>
              <a:rPr lang="en-US" altLang="ko-KR" sz="12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Component{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render(){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2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altLang="ko-KR" sz="12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</a:t>
            </a: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0" u="none" strike="noStrike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2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"App"</a:t>
            </a:r>
            <a:r>
              <a:rPr lang="en-US" altLang="ko-KR" sz="12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</a:t>
            </a:r>
            <a:r>
              <a:rPr lang="en-US" altLang="ko-KR" sz="12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200" b="0" i="0" u="none" strike="noStrike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Myheader</a:t>
            </a:r>
            <a:r>
              <a:rPr lang="en-US" altLang="ko-KR" sz="12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ko-KR" sz="1200" b="0" i="0" u="none" strike="noStrike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Myheader</a:t>
            </a:r>
            <a:r>
              <a:rPr lang="en-US" altLang="ko-KR" sz="12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</a:t>
            </a:r>
            <a:r>
              <a:rPr lang="en-US" altLang="ko-KR" sz="12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200" b="0" i="0" u="none" strike="noStrike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Mynav</a:t>
            </a:r>
            <a:r>
              <a:rPr lang="en-US" altLang="ko-KR" sz="12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ko-KR" sz="1200" b="0" i="0" u="none" strike="noStrike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Mynav</a:t>
            </a:r>
            <a:r>
              <a:rPr lang="en-US" altLang="ko-KR" sz="12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</a:t>
            </a:r>
            <a:r>
              <a:rPr lang="en-US" altLang="ko-KR" sz="12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</a:t>
            </a:r>
            <a:r>
              <a:rPr lang="en-US" altLang="ko-KR" sz="1200" b="0" i="0" u="none" strike="noStrike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Myarticle</a:t>
            </a:r>
            <a:r>
              <a:rPr lang="en-US" altLang="ko-KR" sz="12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&gt;&lt;/</a:t>
            </a:r>
            <a:r>
              <a:rPr lang="en-US" altLang="ko-KR" sz="1200" b="0" i="0" u="none" strike="noStrike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Myarticle</a:t>
            </a:r>
            <a:r>
              <a:rPr lang="en-US" altLang="ko-KR" sz="12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altLang="ko-KR" sz="12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&lt;/div&gt;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);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</a:t>
            </a:r>
            <a:endParaRPr lang="en-US" altLang="ko-KR" sz="12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200" b="0" dirty="0">
                <a:effectLst/>
              </a:rPr>
              <a:t/>
            </a:r>
            <a:br>
              <a:rPr lang="en-US" altLang="ko-KR" sz="1200" b="0" dirty="0">
                <a:effectLst/>
              </a:rPr>
            </a:br>
            <a:endParaRPr lang="en-US" altLang="ko-KR" sz="1200" b="0" dirty="0">
              <a:effectLst/>
            </a:endParaRPr>
          </a:p>
          <a:p>
            <a:r>
              <a:rPr lang="en-US" altLang="ko-KR" sz="12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export</a:t>
            </a: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2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default</a:t>
            </a:r>
            <a:r>
              <a:rPr lang="en-US" altLang="ko-KR" sz="12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App;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456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333500" y="2235200"/>
            <a:ext cx="9525000" cy="2387600"/>
          </a:xfrm>
        </p:spPr>
        <p:txBody>
          <a:bodyPr>
            <a:normAutofit/>
          </a:bodyPr>
          <a:lstStyle/>
          <a:p>
            <a:r>
              <a:rPr lang="ko-KR" altLang="en-US" dirty="0"/>
              <a:t>컴포넌트 값 전달</a:t>
            </a:r>
          </a:p>
        </p:txBody>
      </p:sp>
    </p:spTree>
    <p:extLst>
      <p:ext uri="{BB962C8B-B14F-4D97-AF65-F5344CB8AC3E}">
        <p14:creationId xmlns:p14="http://schemas.microsoft.com/office/powerpoint/2010/main" val="33425737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 값 전달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75019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값 전달하기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595437" y="1705359"/>
            <a:ext cx="505249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</a:t>
            </a:r>
            <a:r>
              <a:rPr lang="en-US" altLang="ko-KR" sz="2000" dirty="0">
                <a:solidFill>
                  <a:srgbClr val="5A8480"/>
                </a:solidFill>
              </a:rPr>
              <a:t>property(props)</a:t>
            </a:r>
            <a:r>
              <a:rPr lang="ko-KR" altLang="en-US" sz="2000" dirty="0">
                <a:solidFill>
                  <a:srgbClr val="5A8480"/>
                </a:solidFill>
              </a:rPr>
              <a:t>를 통한 전달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7ADDCB-EAD9-21E5-EB6C-624E3A8943B1}"/>
              </a:ext>
            </a:extLst>
          </p:cNvPr>
          <p:cNvSpPr txBox="1"/>
          <p:nvPr/>
        </p:nvSpPr>
        <p:spPr>
          <a:xfrm>
            <a:off x="1919288" y="2206877"/>
            <a:ext cx="9189436" cy="508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전단 할 수 있는 값</a:t>
            </a:r>
            <a:r>
              <a:rPr lang="en-US" altLang="ko-KR" sz="2000" dirty="0">
                <a:latin typeface="+mn-ea"/>
              </a:rPr>
              <a:t>: </a:t>
            </a:r>
            <a:r>
              <a:rPr lang="ko-KR" altLang="en-US" sz="2000" dirty="0">
                <a:latin typeface="+mn-ea"/>
              </a:rPr>
              <a:t>문자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숫자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함수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배열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객체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D93C4C8-1A58-5118-5FCE-F6402B4119E4}"/>
              </a:ext>
            </a:extLst>
          </p:cNvPr>
          <p:cNvSpPr/>
          <p:nvPr/>
        </p:nvSpPr>
        <p:spPr>
          <a:xfrm>
            <a:off x="2543061" y="2881843"/>
            <a:ext cx="7105879" cy="642552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1200"/>
              </a:spcBef>
              <a:spcAft>
                <a:spcPts val="0"/>
              </a:spcAft>
            </a:pPr>
            <a:r>
              <a:rPr lang="en-US" altLang="ko-KR" sz="18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&lt;Welcome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800" b="0" i="0" u="none" strike="noStrike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name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8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"John Doe"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8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/&gt;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54531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 값 전달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75019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값 전달하기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595437" y="1705359"/>
            <a:ext cx="505249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</a:t>
            </a:r>
            <a:r>
              <a:rPr lang="en-US" altLang="ko-KR" sz="2000" dirty="0">
                <a:solidFill>
                  <a:srgbClr val="5A8480"/>
                </a:solidFill>
              </a:rPr>
              <a:t>property(props)</a:t>
            </a:r>
            <a:r>
              <a:rPr lang="ko-KR" altLang="en-US" sz="2000" dirty="0">
                <a:solidFill>
                  <a:srgbClr val="5A8480"/>
                </a:solidFill>
              </a:rPr>
              <a:t>를 통한 전달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67ADDCB-EAD9-21E5-EB6C-624E3A8943B1}"/>
              </a:ext>
            </a:extLst>
          </p:cNvPr>
          <p:cNvSpPr txBox="1"/>
          <p:nvPr/>
        </p:nvSpPr>
        <p:spPr>
          <a:xfrm>
            <a:off x="1919288" y="2206877"/>
            <a:ext cx="9189436" cy="508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전단 할 수 있는 값</a:t>
            </a:r>
            <a:r>
              <a:rPr lang="en-US" altLang="ko-KR" sz="2000" dirty="0">
                <a:latin typeface="+mn-ea"/>
              </a:rPr>
              <a:t>: </a:t>
            </a:r>
            <a:r>
              <a:rPr lang="ko-KR" altLang="en-US" sz="2000" dirty="0">
                <a:latin typeface="+mn-ea"/>
              </a:rPr>
              <a:t>문자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숫자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함수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배열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객체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D93C4C8-1A58-5118-5FCE-F6402B4119E4}"/>
              </a:ext>
            </a:extLst>
          </p:cNvPr>
          <p:cNvSpPr/>
          <p:nvPr/>
        </p:nvSpPr>
        <p:spPr>
          <a:xfrm>
            <a:off x="2543061" y="2881843"/>
            <a:ext cx="7105879" cy="2270798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&lt;Welcome</a:t>
            </a:r>
            <a:endParaRPr lang="en-US" altLang="ko-KR" sz="1400" b="0" dirty="0">
              <a:effectLst/>
              <a:latin typeface="Consolas" panose="020B0609020204030204" pitchFamily="49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person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{</a:t>
            </a:r>
            <a:endParaRPr lang="en-US" altLang="ko-KR" sz="1400" b="0" dirty="0">
              <a:effectLst/>
              <a:latin typeface="Consolas" panose="020B0609020204030204" pitchFamily="49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    name: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'John Doe'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400" b="0" dirty="0">
              <a:effectLst/>
              <a:latin typeface="Consolas" panose="020B0609020204030204" pitchFamily="49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pid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'1bX5QH6'</a:t>
            </a:r>
            <a:endParaRPr lang="en-US" altLang="ko-KR" sz="1400" b="0" dirty="0">
              <a:effectLst/>
              <a:latin typeface="Consolas" panose="020B0609020204030204" pitchFamily="49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  }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ko-KR" sz="1400" b="0" dirty="0">
              <a:effectLst/>
              <a:latin typeface="Consolas" panose="020B0609020204030204" pitchFamily="49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400" b="0" i="0" u="none" strike="noStrike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ko-KR" sz="1400" b="0" dirty="0">
              <a:effectLst/>
              <a:latin typeface="Consolas" panose="020B0609020204030204" pitchFamily="49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isMember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400" b="0" i="0" u="none" strike="noStrike" dirty="0" err="1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isMember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ko-KR" sz="1400" b="0" dirty="0">
              <a:effectLst/>
              <a:latin typeface="Consolas" panose="020B0609020204030204" pitchFamily="49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/&gt;;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31003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 값 전달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9" y="1196975"/>
            <a:ext cx="208292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값 읽기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595437" y="1705359"/>
            <a:ext cx="505249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클래스형 컴포넌트에서 값 읽기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D93C4C8-1A58-5118-5FCE-F6402B4119E4}"/>
              </a:ext>
            </a:extLst>
          </p:cNvPr>
          <p:cNvSpPr/>
          <p:nvPr/>
        </p:nvSpPr>
        <p:spPr>
          <a:xfrm>
            <a:off x="2543061" y="2238286"/>
            <a:ext cx="7105879" cy="1569182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Welcome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Component{</a:t>
            </a:r>
            <a:endParaRPr lang="en-US" altLang="ko-KR" sz="1400" b="0" dirty="0">
              <a:effectLst/>
              <a:latin typeface="Consolas" panose="020B0609020204030204" pitchFamily="49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render() {</a:t>
            </a:r>
            <a:endParaRPr lang="en-US" altLang="ko-KR" sz="1400" b="0" dirty="0">
              <a:effectLst/>
              <a:latin typeface="Consolas" panose="020B0609020204030204" pitchFamily="49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&lt;h1&gt;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Hello,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{this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.props.person.name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&lt;/h1&gt;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  <a:latin typeface="Consolas" panose="020B0609020204030204" pitchFamily="49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</a:t>
            </a:r>
            <a:endParaRPr lang="en-US" altLang="ko-KR" sz="1400" b="0" dirty="0">
              <a:effectLst/>
              <a:latin typeface="Consolas" panose="020B0609020204030204" pitchFamily="49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57167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 값 전달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9" y="1196975"/>
            <a:ext cx="208292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값 읽기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595437" y="1705359"/>
            <a:ext cx="505249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함수형 컴포넌트에서 값 읽기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D93C4C8-1A58-5118-5FCE-F6402B4119E4}"/>
              </a:ext>
            </a:extLst>
          </p:cNvPr>
          <p:cNvSpPr/>
          <p:nvPr/>
        </p:nvSpPr>
        <p:spPr>
          <a:xfrm>
            <a:off x="2543061" y="2238286"/>
            <a:ext cx="7105879" cy="1569182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 Welcome(props)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 &lt;h1&gt;Hello,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props.name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&lt;/h1&gt;;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00486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 값 전달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9" y="1196975"/>
            <a:ext cx="208292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값 읽기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595437" y="1705359"/>
            <a:ext cx="505249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함수형 컴포넌트에서 값 읽기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D93C4C8-1A58-5118-5FCE-F6402B4119E4}"/>
              </a:ext>
            </a:extLst>
          </p:cNvPr>
          <p:cNvSpPr/>
          <p:nvPr/>
        </p:nvSpPr>
        <p:spPr>
          <a:xfrm>
            <a:off x="2543061" y="2238286"/>
            <a:ext cx="7105879" cy="1569182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Welcome({person})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&lt;h1&gt;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Hello,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person.name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&lt;/h1&gt;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48081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 값 전달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9" y="1196975"/>
            <a:ext cx="2676052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</a:t>
            </a:r>
            <a:r>
              <a:rPr lang="ko-KR" altLang="en-US" sz="2400" dirty="0">
                <a:latin typeface="+mj-ea"/>
                <a:ea typeface="+mj-ea"/>
              </a:rPr>
              <a:t>기본값 전달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595437" y="1705359"/>
            <a:ext cx="505249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함수형 컴포넌트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7D93C4C8-1A58-5118-5FCE-F6402B4119E4}"/>
              </a:ext>
            </a:extLst>
          </p:cNvPr>
          <p:cNvSpPr/>
          <p:nvPr/>
        </p:nvSpPr>
        <p:spPr>
          <a:xfrm>
            <a:off x="2543061" y="2238286"/>
            <a:ext cx="7105879" cy="1569182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100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Welcome({ person, size = </a:t>
            </a:r>
            <a:r>
              <a:rPr lang="en-US" altLang="ko-KR" sz="1400" b="0" i="0" u="none" strike="noStrike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100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}) {</a:t>
            </a:r>
            <a:endParaRPr lang="en-US" altLang="ko-KR" sz="1400" b="1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...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ko-KR" sz="1400" b="1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033899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90443" y="1724712"/>
            <a:ext cx="9093384" cy="1462686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26789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 컴포넌트 생성하기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90850" y="1723826"/>
            <a:ext cx="4503174" cy="1431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컴포넌트란</a:t>
            </a:r>
            <a:r>
              <a:rPr lang="en-US" altLang="ko-KR" sz="2000" dirty="0">
                <a:latin typeface="+mn-ea"/>
              </a:rPr>
              <a:t>?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>
                <a:latin typeface="+mn-ea"/>
              </a:rPr>
              <a:t>HTML </a:t>
            </a:r>
            <a:r>
              <a:rPr lang="ko-KR" altLang="en-US" sz="2000" dirty="0">
                <a:latin typeface="+mn-ea"/>
              </a:rPr>
              <a:t>샘플 확인</a:t>
            </a:r>
            <a:endParaRPr lang="en-US" altLang="ko-KR" sz="2000" dirty="0">
              <a:latin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컴포넌트 생성하기</a:t>
            </a:r>
          </a:p>
        </p:txBody>
      </p:sp>
      <p:sp>
        <p:nvSpPr>
          <p:cNvPr id="6" name="모서리가 둥근 직사각형 20">
            <a:extLst>
              <a:ext uri="{FF2B5EF4-FFF2-40B4-BE49-F238E27FC236}">
                <a16:creationId xmlns:a16="http://schemas.microsoft.com/office/drawing/2014/main" id="{879723FC-C983-B524-7C56-A18B1490F1B6}"/>
              </a:ext>
            </a:extLst>
          </p:cNvPr>
          <p:cNvSpPr/>
          <p:nvPr/>
        </p:nvSpPr>
        <p:spPr>
          <a:xfrm>
            <a:off x="3751848" y="3753864"/>
            <a:ext cx="7995652" cy="1612615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25C3DED-1999-8271-697E-AC47DCCF5F87}"/>
              </a:ext>
            </a:extLst>
          </p:cNvPr>
          <p:cNvSpPr txBox="1"/>
          <p:nvPr/>
        </p:nvSpPr>
        <p:spPr>
          <a:xfrm>
            <a:off x="10801786" y="3125792"/>
            <a:ext cx="69762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1B1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2</a:t>
            </a:r>
            <a:endParaRPr lang="ko-KR" altLang="en-US" sz="6000" dirty="0">
              <a:solidFill>
                <a:srgbClr val="F1B1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52FDE73-7EB7-B73A-0E86-8BEF227F6F44}"/>
              </a:ext>
            </a:extLst>
          </p:cNvPr>
          <p:cNvSpPr txBox="1"/>
          <p:nvPr/>
        </p:nvSpPr>
        <p:spPr>
          <a:xfrm>
            <a:off x="8451498" y="3286693"/>
            <a:ext cx="23871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컴포넌트 값 전달</a:t>
            </a:r>
            <a:endParaRPr lang="ko-KR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21E645-8FC8-D59C-D01C-BEA6342156B6}"/>
              </a:ext>
            </a:extLst>
          </p:cNvPr>
          <p:cNvSpPr txBox="1"/>
          <p:nvPr/>
        </p:nvSpPr>
        <p:spPr>
          <a:xfrm>
            <a:off x="4405634" y="3785569"/>
            <a:ext cx="7137620" cy="1431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값 전달하기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컴포넌트의 값 읽기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기본값 설정</a:t>
            </a:r>
            <a:endParaRPr lang="ko-KR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333500" y="2235200"/>
            <a:ext cx="9525000" cy="2387600"/>
          </a:xfrm>
        </p:spPr>
        <p:txBody>
          <a:bodyPr>
            <a:normAutofit/>
          </a:bodyPr>
          <a:lstStyle/>
          <a:p>
            <a:r>
              <a:rPr lang="ko-KR" altLang="en-US" dirty="0"/>
              <a:t> 컴포넌트 생성하기</a:t>
            </a:r>
          </a:p>
        </p:txBody>
      </p:sp>
    </p:spTree>
    <p:extLst>
      <p:ext uri="{BB962C8B-B14F-4D97-AF65-F5344CB8AC3E}">
        <p14:creationId xmlns:p14="http://schemas.microsoft.com/office/powerpoint/2010/main" val="279567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 생성하기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919288" y="2531081"/>
            <a:ext cx="9189436" cy="1431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property(props): </a:t>
            </a:r>
            <a:r>
              <a:rPr lang="ko-KR" altLang="en-US" sz="2000" dirty="0">
                <a:latin typeface="+mn-ea"/>
              </a:rPr>
              <a:t>부모 컴포넌트에서 자식 컴포넌트에 전달되는 데이터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state:  </a:t>
            </a:r>
            <a:r>
              <a:rPr lang="ko-KR" altLang="en-US" sz="2000" dirty="0">
                <a:latin typeface="+mn-ea"/>
              </a:rPr>
              <a:t>컴포넌트의 상태를 저장하고 수정 가능한 데이터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context : </a:t>
            </a:r>
            <a:r>
              <a:rPr lang="ko-KR" altLang="en-US" sz="2000" dirty="0">
                <a:latin typeface="+mn-ea"/>
              </a:rPr>
              <a:t>부모 컴포넌트에서 생성하여 모든 자식 컴포넌트에게 전달하는 데이터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75019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컴포넌트란</a:t>
            </a:r>
            <a:r>
              <a:rPr lang="en-US" altLang="ko-KR" sz="2400" dirty="0">
                <a:latin typeface="+mj-ea"/>
                <a:ea typeface="+mj-ea"/>
              </a:rPr>
              <a:t>?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595437" y="1705359"/>
            <a:ext cx="505249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</a:t>
            </a:r>
            <a:r>
              <a:rPr lang="ko-KR" altLang="en-US" sz="2000" dirty="0" err="1">
                <a:solidFill>
                  <a:srgbClr val="5A8480"/>
                </a:solidFill>
              </a:rPr>
              <a:t>리액트에서</a:t>
            </a:r>
            <a:r>
              <a:rPr lang="ko-KR" altLang="en-US" sz="2000" dirty="0">
                <a:solidFill>
                  <a:srgbClr val="5A8480"/>
                </a:solidFill>
              </a:rPr>
              <a:t> 앱을 이루는 가장 작은 조각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65DCB7A6-9652-7650-FD51-5D802F0025AB}"/>
              </a:ext>
            </a:extLst>
          </p:cNvPr>
          <p:cNvSpPr/>
          <p:nvPr/>
        </p:nvSpPr>
        <p:spPr>
          <a:xfrm>
            <a:off x="1595437" y="2100775"/>
            <a:ext cx="505249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컴포넌트의 구성요소</a:t>
            </a:r>
          </a:p>
        </p:txBody>
      </p:sp>
    </p:spTree>
    <p:extLst>
      <p:ext uri="{BB962C8B-B14F-4D97-AF65-F5344CB8AC3E}">
        <p14:creationId xmlns:p14="http://schemas.microsoft.com/office/powerpoint/2010/main" val="3826143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 생성하기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595438" y="1705359"/>
            <a:ext cx="440994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컴포넌트의 종류  </a:t>
            </a:r>
            <a:r>
              <a:rPr lang="en-US" altLang="ko-KR" sz="2000" dirty="0">
                <a:solidFill>
                  <a:srgbClr val="5A8480"/>
                </a:solidFill>
              </a:rPr>
              <a:t>- </a:t>
            </a:r>
            <a:r>
              <a:rPr lang="ko-KR" altLang="en-US" sz="2000" dirty="0">
                <a:solidFill>
                  <a:srgbClr val="5A8480"/>
                </a:solidFill>
              </a:rPr>
              <a:t>클래스형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91A045D-94FE-BA85-025C-9AE9F72D8DDA}"/>
              </a:ext>
            </a:extLst>
          </p:cNvPr>
          <p:cNvSpPr/>
          <p:nvPr/>
        </p:nvSpPr>
        <p:spPr>
          <a:xfrm>
            <a:off x="2543061" y="2271790"/>
            <a:ext cx="7105879" cy="2213714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120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class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MyComponent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extends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Component {</a:t>
            </a:r>
            <a:endParaRPr lang="en-US" altLang="ko-KR" sz="1400" b="0" dirty="0">
              <a:effectLst/>
              <a:latin typeface="Consolas" panose="020B0609020204030204" pitchFamily="49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render() {</a:t>
            </a:r>
            <a:endParaRPr lang="en-US" altLang="ko-KR" sz="1400" b="0" dirty="0">
              <a:effectLst/>
              <a:latin typeface="Consolas" panose="020B0609020204030204" pitchFamily="49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endParaRPr lang="en-US" altLang="ko-KR" sz="1400" b="0" dirty="0">
              <a:effectLst/>
              <a:latin typeface="Consolas" panose="020B0609020204030204" pitchFamily="49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&lt;div&gt;</a:t>
            </a:r>
            <a:endParaRPr lang="en-US" altLang="ko-KR" sz="1400" b="0" dirty="0">
              <a:effectLst/>
              <a:latin typeface="Consolas" panose="020B0609020204030204" pitchFamily="49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    Hello React!</a:t>
            </a:r>
            <a:endParaRPr lang="en-US" altLang="ko-KR" sz="1400" b="0" dirty="0">
              <a:effectLst/>
              <a:latin typeface="Consolas" panose="020B0609020204030204" pitchFamily="49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  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&lt;/div&gt;</a:t>
            </a:r>
            <a:endParaRPr lang="en-US" altLang="ko-KR" sz="1400" b="0" dirty="0">
              <a:effectLst/>
              <a:latin typeface="Consolas" panose="020B0609020204030204" pitchFamily="49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);</a:t>
            </a:r>
            <a:endParaRPr lang="en-US" altLang="ko-KR" sz="1400" b="0" dirty="0">
              <a:effectLst/>
              <a:latin typeface="Consolas" panose="020B0609020204030204" pitchFamily="49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</a:t>
            </a:r>
            <a:endParaRPr lang="en-US" altLang="ko-KR" sz="1400" b="0" dirty="0">
              <a:effectLst/>
              <a:latin typeface="Consolas" panose="020B0609020204030204" pitchFamily="49" charset="0"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ko-KR" sz="12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D77DB68E-8E92-8531-6C1F-AC83A4FB0116}"/>
              </a:ext>
            </a:extLst>
          </p:cNvPr>
          <p:cNvSpPr/>
          <p:nvPr/>
        </p:nvSpPr>
        <p:spPr>
          <a:xfrm>
            <a:off x="1055688" y="1196975"/>
            <a:ext cx="275019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컴포넌트란</a:t>
            </a:r>
            <a:r>
              <a:rPr lang="en-US" altLang="ko-KR" sz="2400" dirty="0">
                <a:latin typeface="+mj-ea"/>
                <a:ea typeface="+mj-ea"/>
              </a:rPr>
              <a:t>?</a:t>
            </a:r>
            <a:endParaRPr lang="ko-KR" altLang="en-US" sz="2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47695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 생성하기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595438" y="1705359"/>
            <a:ext cx="440994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컴포넌트의 종류  </a:t>
            </a:r>
            <a:r>
              <a:rPr lang="en-US" altLang="ko-KR" sz="2000" dirty="0">
                <a:solidFill>
                  <a:srgbClr val="5A8480"/>
                </a:solidFill>
              </a:rPr>
              <a:t>- </a:t>
            </a:r>
            <a:r>
              <a:rPr lang="ko-KR" altLang="en-US" sz="2000" dirty="0">
                <a:solidFill>
                  <a:srgbClr val="5A8480"/>
                </a:solidFill>
              </a:rPr>
              <a:t>클래스형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33F482-F02F-138C-0712-7A78FCDF5448}"/>
              </a:ext>
            </a:extLst>
          </p:cNvPr>
          <p:cNvSpPr txBox="1"/>
          <p:nvPr/>
        </p:nvSpPr>
        <p:spPr>
          <a:xfrm>
            <a:off x="1919288" y="2206877"/>
            <a:ext cx="9189436" cy="2355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class </a:t>
            </a:r>
            <a:r>
              <a:rPr lang="ko-KR" altLang="en-US" sz="2000" dirty="0">
                <a:latin typeface="+mn-ea"/>
              </a:rPr>
              <a:t>키워드로 클래스 컴포넌트 생성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React</a:t>
            </a:r>
            <a:r>
              <a:rPr lang="ko-KR" altLang="en-US" sz="2000" dirty="0">
                <a:latin typeface="+mn-ea"/>
              </a:rPr>
              <a:t>의 </a:t>
            </a:r>
            <a:r>
              <a:rPr lang="en-US" altLang="ko-KR" sz="2000" dirty="0" err="1">
                <a:latin typeface="+mn-ea"/>
              </a:rPr>
              <a:t>ComponentClass</a:t>
            </a:r>
            <a:r>
              <a:rPr lang="ko-KR" altLang="en-US" sz="2000" dirty="0">
                <a:latin typeface="+mn-ea"/>
              </a:rPr>
              <a:t>를 상속받아  </a:t>
            </a:r>
            <a:r>
              <a:rPr lang="en-US" altLang="ko-KR" sz="2000" dirty="0">
                <a:latin typeface="+mn-ea"/>
              </a:rPr>
              <a:t>Component </a:t>
            </a:r>
            <a:r>
              <a:rPr lang="ko-KR" altLang="en-US" sz="2000" dirty="0">
                <a:latin typeface="+mn-ea"/>
              </a:rPr>
              <a:t>상속이 필요함</a:t>
            </a:r>
            <a:r>
              <a:rPr lang="en-US" altLang="ko-KR" sz="2000" dirty="0">
                <a:latin typeface="+mn-ea"/>
              </a:rPr>
              <a:t>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render() </a:t>
            </a:r>
            <a:r>
              <a:rPr lang="ko-KR" altLang="en-US" sz="2000" dirty="0">
                <a:latin typeface="+mn-ea"/>
              </a:rPr>
              <a:t>메서드가 꼭 필요하고 메서드 안에 </a:t>
            </a:r>
            <a:r>
              <a:rPr lang="en-US" altLang="ko-KR" sz="2000" dirty="0">
                <a:latin typeface="+mn-ea"/>
              </a:rPr>
              <a:t>JSX </a:t>
            </a:r>
            <a:r>
              <a:rPr lang="ko-KR" altLang="en-US" sz="2000" dirty="0">
                <a:latin typeface="+mn-ea"/>
              </a:rPr>
              <a:t>를 리턴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state, props, refs,</a:t>
            </a:r>
            <a:r>
              <a:rPr lang="ko-KR" altLang="en-US" sz="2000" dirty="0">
                <a:latin typeface="+mn-ea"/>
              </a:rPr>
              <a:t>컴포넌트 메서드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생명주기 메서드를 사용할 때 </a:t>
            </a:r>
            <a:r>
              <a:rPr lang="en-US" altLang="ko-KR" sz="2000" dirty="0">
                <a:latin typeface="+mn-ea"/>
              </a:rPr>
              <a:t>this </a:t>
            </a:r>
            <a:r>
              <a:rPr lang="ko-KR" altLang="en-US" sz="2000" dirty="0">
                <a:latin typeface="+mn-ea"/>
              </a:rPr>
              <a:t>로 프로퍼티를 참조하여 사용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8B5608C-1BA8-C408-EEBC-90249A909CBB}"/>
              </a:ext>
            </a:extLst>
          </p:cNvPr>
          <p:cNvSpPr/>
          <p:nvPr/>
        </p:nvSpPr>
        <p:spPr>
          <a:xfrm>
            <a:off x="1055688" y="1196975"/>
            <a:ext cx="275019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컴포넌트란</a:t>
            </a:r>
            <a:r>
              <a:rPr lang="en-US" altLang="ko-KR" sz="2400" dirty="0">
                <a:latin typeface="+mj-ea"/>
                <a:ea typeface="+mj-ea"/>
              </a:rPr>
              <a:t>?</a:t>
            </a:r>
            <a:endParaRPr lang="ko-KR" altLang="en-US" sz="2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18523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 생성하기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컴포넌트의 종류  </a:t>
            </a:r>
            <a:r>
              <a:rPr lang="en-US" altLang="ko-KR" sz="2000" dirty="0">
                <a:solidFill>
                  <a:srgbClr val="5A8480"/>
                </a:solidFill>
              </a:rPr>
              <a:t>- </a:t>
            </a:r>
            <a:r>
              <a:rPr lang="ko-KR" altLang="en-US" sz="2000" dirty="0">
                <a:solidFill>
                  <a:srgbClr val="5A8480"/>
                </a:solidFill>
              </a:rPr>
              <a:t>함수형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91A045D-94FE-BA85-025C-9AE9F72D8DDA}"/>
              </a:ext>
            </a:extLst>
          </p:cNvPr>
          <p:cNvSpPr/>
          <p:nvPr/>
        </p:nvSpPr>
        <p:spPr>
          <a:xfrm>
            <a:off x="2543061" y="2271790"/>
            <a:ext cx="7105879" cy="2213714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120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function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MyComponent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return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&lt;div&gt;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Hello React!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&lt;/div&gt;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645F07E7-FAAC-D80C-E231-237F2BDC018D}"/>
              </a:ext>
            </a:extLst>
          </p:cNvPr>
          <p:cNvSpPr/>
          <p:nvPr/>
        </p:nvSpPr>
        <p:spPr>
          <a:xfrm>
            <a:off x="1055688" y="1196975"/>
            <a:ext cx="275019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컴포넌트란</a:t>
            </a:r>
            <a:r>
              <a:rPr lang="en-US" altLang="ko-KR" sz="2400" dirty="0">
                <a:latin typeface="+mj-ea"/>
                <a:ea typeface="+mj-ea"/>
              </a:rPr>
              <a:t>?</a:t>
            </a:r>
            <a:endParaRPr lang="ko-KR" altLang="en-US" sz="2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867769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 생성하기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1595438" y="1705359"/>
            <a:ext cx="440994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컴포넌트의 종류  </a:t>
            </a:r>
            <a:r>
              <a:rPr lang="en-US" altLang="ko-KR" sz="2000" dirty="0">
                <a:solidFill>
                  <a:srgbClr val="5A8480"/>
                </a:solidFill>
              </a:rPr>
              <a:t>- </a:t>
            </a:r>
            <a:r>
              <a:rPr lang="ko-KR" altLang="en-US" sz="2000" dirty="0">
                <a:solidFill>
                  <a:srgbClr val="5A8480"/>
                </a:solidFill>
              </a:rPr>
              <a:t>함수형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33F482-F02F-138C-0712-7A78FCDF5448}"/>
              </a:ext>
            </a:extLst>
          </p:cNvPr>
          <p:cNvSpPr txBox="1"/>
          <p:nvPr/>
        </p:nvSpPr>
        <p:spPr>
          <a:xfrm>
            <a:off x="1919288" y="2206877"/>
            <a:ext cx="928829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React v16 </a:t>
            </a:r>
            <a:r>
              <a:rPr lang="ko-KR" altLang="en-US" sz="2000" dirty="0">
                <a:latin typeface="+mn-ea"/>
              </a:rPr>
              <a:t>이후부터 </a:t>
            </a:r>
            <a:r>
              <a:rPr lang="en-US" altLang="ko-KR" sz="2000" dirty="0">
                <a:latin typeface="+mn-ea"/>
              </a:rPr>
              <a:t>Hooks</a:t>
            </a:r>
            <a:r>
              <a:rPr lang="ko-KR" altLang="en-US" sz="2000" dirty="0">
                <a:latin typeface="+mn-ea"/>
              </a:rPr>
              <a:t>를 통한 </a:t>
            </a:r>
            <a:r>
              <a:rPr lang="en-US" altLang="ko-KR" sz="2000" dirty="0">
                <a:latin typeface="+mn-ea"/>
              </a:rPr>
              <a:t>state </a:t>
            </a:r>
            <a:r>
              <a:rPr lang="ko-KR" altLang="en-US" sz="2000" dirty="0">
                <a:latin typeface="+mn-ea"/>
              </a:rPr>
              <a:t>및 </a:t>
            </a:r>
            <a:r>
              <a:rPr lang="en-US" altLang="ko-KR" sz="2000" dirty="0" err="1">
                <a:latin typeface="+mn-ea"/>
              </a:rPr>
              <a:t>LifeCycle</a:t>
            </a:r>
            <a:r>
              <a:rPr lang="en-US" altLang="ko-KR" sz="2000" dirty="0">
                <a:latin typeface="+mn-ea"/>
              </a:rPr>
              <a:t> </a:t>
            </a:r>
            <a:r>
              <a:rPr lang="ko-KR" altLang="en-US" sz="2000" dirty="0">
                <a:latin typeface="+mn-ea"/>
              </a:rPr>
              <a:t>관리가 가능해져 </a:t>
            </a:r>
            <a:r>
              <a:rPr lang="ko-KR" altLang="en-US" sz="2000" dirty="0" err="1">
                <a:latin typeface="+mn-ea"/>
              </a:rPr>
              <a:t>리액트에서</a:t>
            </a:r>
            <a:r>
              <a:rPr lang="ko-KR" altLang="en-US" sz="2000" dirty="0">
                <a:latin typeface="+mn-ea"/>
              </a:rPr>
              <a:t> 공식적으로 함수형 컴포넌트 사용을 </a:t>
            </a:r>
            <a:r>
              <a:rPr lang="ko-KR" altLang="en-US" sz="2000" dirty="0" smtClean="0">
                <a:latin typeface="+mn-ea"/>
              </a:rPr>
              <a:t>권장</a:t>
            </a:r>
            <a:r>
              <a:rPr lang="en-US" altLang="ko-KR" sz="2000" dirty="0" smtClean="0">
                <a:latin typeface="+mn-ea"/>
              </a:rPr>
              <a:t> 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자바스크립트의 함수</a:t>
            </a:r>
            <a:r>
              <a:rPr lang="en-US" altLang="ko-KR" sz="2000" dirty="0">
                <a:latin typeface="+mn-ea"/>
              </a:rPr>
              <a:t>(function) </a:t>
            </a:r>
            <a:r>
              <a:rPr lang="ko-KR" altLang="en-US" sz="2000" dirty="0">
                <a:latin typeface="+mn-ea"/>
              </a:rPr>
              <a:t>선언</a:t>
            </a:r>
            <a:r>
              <a:rPr lang="en-US" altLang="ko-KR" sz="2000" dirty="0">
                <a:latin typeface="+mn-ea"/>
              </a:rPr>
              <a:t>, </a:t>
            </a:r>
            <a:r>
              <a:rPr lang="ko-KR" altLang="en-US" sz="2000" dirty="0">
                <a:latin typeface="+mn-ea"/>
              </a:rPr>
              <a:t>화살표 함수를 그대로 사용해 컴포넌트를 </a:t>
            </a:r>
            <a:r>
              <a:rPr lang="en-US" altLang="ko-KR" sz="2000" dirty="0">
                <a:latin typeface="+mn-ea"/>
              </a:rPr>
              <a:t/>
            </a:r>
            <a:br>
              <a:rPr lang="en-US" altLang="ko-KR" sz="2000" dirty="0">
                <a:latin typeface="+mn-ea"/>
              </a:rPr>
            </a:br>
            <a:r>
              <a:rPr lang="ko-KR" altLang="en-US" sz="2000" dirty="0">
                <a:latin typeface="+mn-ea"/>
              </a:rPr>
              <a:t>사용 가능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클래스형 컴포넌트에 비해 함수형 컴포넌트가 비교적 메모리 자원을 적게 사용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EF85CA7-F008-99D5-9561-59D1816BDC2B}"/>
              </a:ext>
            </a:extLst>
          </p:cNvPr>
          <p:cNvSpPr/>
          <p:nvPr/>
        </p:nvSpPr>
        <p:spPr>
          <a:xfrm>
            <a:off x="1055688" y="1196975"/>
            <a:ext cx="275019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컴포넌트란</a:t>
            </a:r>
            <a:r>
              <a:rPr lang="en-US" altLang="ko-KR" sz="2400" dirty="0">
                <a:latin typeface="+mj-ea"/>
                <a:ea typeface="+mj-ea"/>
              </a:rPr>
              <a:t>?</a:t>
            </a:r>
            <a:endParaRPr lang="ko-KR" altLang="en-US" sz="24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95710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 생성하기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9" y="1196975"/>
            <a:ext cx="3293889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HTML </a:t>
            </a:r>
            <a:r>
              <a:rPr lang="ko-KR" altLang="en-US" sz="2400" dirty="0">
                <a:latin typeface="+mj-ea"/>
                <a:ea typeface="+mj-ea"/>
              </a:rPr>
              <a:t>샘플 확인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D9068B8-AFCF-744D-A745-A07D31249C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822" y="2210820"/>
            <a:ext cx="3493768" cy="27278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75FB208-3DEF-2768-D0FF-98750CE2222D}"/>
              </a:ext>
            </a:extLst>
          </p:cNvPr>
          <p:cNvSpPr txBox="1"/>
          <p:nvPr/>
        </p:nvSpPr>
        <p:spPr>
          <a:xfrm>
            <a:off x="5795318" y="2135665"/>
            <a:ext cx="5412259" cy="1893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하나의 파일안에 </a:t>
            </a:r>
            <a:r>
              <a:rPr lang="en-US" altLang="ko-KR" sz="2000" dirty="0">
                <a:latin typeface="+mn-ea"/>
              </a:rPr>
              <a:t>header, nav, article</a:t>
            </a:r>
            <a:r>
              <a:rPr lang="ko-KR" altLang="en-US" sz="2000" dirty="0">
                <a:latin typeface="+mn-ea"/>
              </a:rPr>
              <a:t>이 </a:t>
            </a:r>
            <a:r>
              <a:rPr lang="en-US" altLang="ko-KR" sz="2000" dirty="0">
                <a:latin typeface="+mn-ea"/>
              </a:rPr>
              <a:t/>
            </a:r>
            <a:br>
              <a:rPr lang="en-US" altLang="ko-KR" sz="2000" dirty="0">
                <a:latin typeface="+mn-ea"/>
              </a:rPr>
            </a:br>
            <a:r>
              <a:rPr lang="ko-KR" altLang="en-US" sz="2000" dirty="0">
                <a:latin typeface="+mn-ea"/>
              </a:rPr>
              <a:t>모두 있는 상태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이 상태에서는 </a:t>
            </a:r>
            <a:r>
              <a:rPr lang="en-US" altLang="ko-KR" sz="2000" dirty="0">
                <a:latin typeface="+mn-ea"/>
              </a:rPr>
              <a:t>nav</a:t>
            </a:r>
            <a:r>
              <a:rPr lang="ko-KR" altLang="en-US" sz="2000" dirty="0">
                <a:latin typeface="+mn-ea"/>
              </a:rPr>
              <a:t>의 메뉴를 클릭했을 때 </a:t>
            </a:r>
            <a:r>
              <a:rPr lang="en-US" altLang="ko-KR" sz="2000" dirty="0">
                <a:latin typeface="+mn-ea"/>
              </a:rPr>
              <a:t>article</a:t>
            </a:r>
            <a:r>
              <a:rPr lang="ko-KR" altLang="en-US" sz="2000" dirty="0">
                <a:latin typeface="+mn-ea"/>
              </a:rPr>
              <a:t>의 내용만 변경 불가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4ED849C8-FB87-9792-6A7E-058A531A5D3B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</a:t>
            </a:r>
            <a:r>
              <a:rPr lang="en-US" altLang="ko-KR" sz="2000" dirty="0">
                <a:solidFill>
                  <a:srgbClr val="5A8480"/>
                </a:solidFill>
              </a:rPr>
              <a:t>index.html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1968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1052</TotalTime>
  <Words>1581</Words>
  <Application>Microsoft Office PowerPoint</Application>
  <PresentationFormat>와이드스크린</PresentationFormat>
  <Paragraphs>252</Paragraphs>
  <Slides>17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4" baseType="lpstr">
      <vt:lpstr>ONE 모바일고딕 Title</vt:lpstr>
      <vt:lpstr>Consolas</vt:lpstr>
      <vt:lpstr>Arial</vt:lpstr>
      <vt:lpstr>맑은 고딕</vt:lpstr>
      <vt:lpstr>ONE 모바일고딕 Bold</vt:lpstr>
      <vt:lpstr>G마켓 산스 Bold</vt:lpstr>
      <vt:lpstr>Office 테마</vt:lpstr>
      <vt:lpstr>React와 Firebase로  시작하는 웹 프로그래밍</vt:lpstr>
      <vt:lpstr>PowerPoint 프레젠테이션</vt:lpstr>
      <vt:lpstr> 컴포넌트 생성하기</vt:lpstr>
      <vt:lpstr>컴포넌트 생성하기</vt:lpstr>
      <vt:lpstr>컴포넌트 생성하기</vt:lpstr>
      <vt:lpstr>컴포넌트 생성하기</vt:lpstr>
      <vt:lpstr>컴포넌트 생성하기</vt:lpstr>
      <vt:lpstr>컴포넌트 생성하기</vt:lpstr>
      <vt:lpstr>컴포넌트 생성하기</vt:lpstr>
      <vt:lpstr>컴포넌트 생성하기</vt:lpstr>
      <vt:lpstr>컴포넌트 값 전달</vt:lpstr>
      <vt:lpstr>컴포넌트 값 전달</vt:lpstr>
      <vt:lpstr>컴포넌트 값 전달</vt:lpstr>
      <vt:lpstr>컴포넌트 값 전달</vt:lpstr>
      <vt:lpstr>컴포넌트 값 전달</vt:lpstr>
      <vt:lpstr>컴포넌트 값 전달</vt:lpstr>
      <vt:lpstr>컴포넌트 값 전달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64</cp:revision>
  <cp:lastPrinted>2021-11-30T05:26:28Z</cp:lastPrinted>
  <dcterms:created xsi:type="dcterms:W3CDTF">2021-11-30T00:54:57Z</dcterms:created>
  <dcterms:modified xsi:type="dcterms:W3CDTF">2023-11-06T05:50:50Z</dcterms:modified>
</cp:coreProperties>
</file>

<file path=docProps/thumbnail.jpeg>
</file>